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3129EF-8F8A-4CDB-A9AB-EB3FB0132453}">
          <p14:sldIdLst>
            <p14:sldId id="256"/>
            <p14:sldId id="257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68530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87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1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975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404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0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33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28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2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83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7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0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3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05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3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4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3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98B730-2CD7-4981-A494-C9675979339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A76FD9-AEFB-40FE-901E-B812ADB5F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60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www.gov.uk/guidance/apply-for-the-coronavirus-business-interruption-loan-schem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www.gov.uk/guidance/apply-for-a-coronavirus-bounce-back-loa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B13D-5B27-480C-AA6A-66D1CCE56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957" y="2314575"/>
            <a:ext cx="6829561" cy="1257300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UK.GOV COVID-19 Government Support for Business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778A6-3C5F-4C20-B832-08D16FB63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5676" y="4326936"/>
            <a:ext cx="5762563" cy="1883174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New Small Business Bounce Back Loan:</a:t>
            </a:r>
            <a:endParaRPr lang="en-GB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Coronavirus Business Interruption Loan Scheme (CBILS).</a:t>
            </a:r>
          </a:p>
          <a:p>
            <a:r>
              <a:rPr lang="en-GB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Final thoughts </a:t>
            </a:r>
            <a:endParaRPr lang="en-GB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09F37-60AA-A147-BE01-631598E95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854" y="213224"/>
            <a:ext cx="2813295" cy="17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8FCC-17B8-4DA5-8957-6610D9DB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1: New Small Business Bounce Back Loan: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E3752-ACB3-4715-90E8-A46DECE3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246811"/>
            <a:ext cx="7704667" cy="3753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Eligibility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apply for a loan if your business: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based in the UK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been negatively affected by coronavirus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not an ‘undertaking in difficulty’ on 31 December 2019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Sole trader/ Partnerships /Limited companies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3F20D-D919-D34A-B8A8-C4F9CA42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75" y="5956019"/>
            <a:ext cx="1228725" cy="7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4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3149-2CEB-46DC-8196-3AD41C82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Who can/ Can not apply</a:t>
            </a:r>
            <a:r>
              <a:rPr lang="en-GB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B146C-DEA9-452D-8338-7354C07EA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645920"/>
            <a:ext cx="7704667" cy="43538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following businesses are not eligible to apply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Banks, insurers and reinsurers (but not insurance brokers)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Public-sector bodies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State-funded primary and secondary schools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following businesses are not eligible to apply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Banks, insurers and reinsurers (but not insurance brokers)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Public-sector bodies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State-funded primary and secondary schools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DEB92-1C78-B249-8445-CB7B09B1A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75" y="5956019"/>
            <a:ext cx="1228725" cy="7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4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9BD4-3EDC-489D-9B5B-A5C5C83D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If you are already claiming funding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BAEF3-71A5-4230-A3AB-97438C440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177143"/>
            <a:ext cx="7704667" cy="3822673"/>
          </a:xfrm>
        </p:spPr>
        <p:txBody>
          <a:bodyPr/>
          <a:lstStyle/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cannot apply if you’re already claiming under the </a:t>
            </a:r>
            <a:r>
              <a:rPr lang="en-GB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 Business Interruption Loan Scheme (CBILS)</a:t>
            </a:r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have already received a loan of up to £50,000 under CBILS and would like to transfer it into the Bounce Back Loan scheme, you can arrange this with your lender until 4 November 2020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31214-810A-F041-B4D7-1D126BB8D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275" y="5956019"/>
            <a:ext cx="1228725" cy="7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4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874F-875A-4F40-8D17-03CCAC15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GB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b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How to apply/Terms of loans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29E00-E17C-4298-B7BE-63C85E862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915885"/>
            <a:ext cx="7830941" cy="46068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apply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 online application and quick delivery time promised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Terms of loans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 loan will launch 4 May 2020 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borrow between £2,000 and £50,000, 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Capped at 25% of turnover 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government will guarantee 100% of the loan, 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will not be any fees or interest to pay for the first 12 months.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Loan terms will be up to 6 years.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government will work with lenders to agree on a low rate of interest for the remaining period of the loan.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scheme delivered through a network of accredited lenders</a:t>
            </a:r>
          </a:p>
          <a:p>
            <a:r>
              <a:rPr lang="en-GB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https://www.gov.uk/guidance/apply-for-a-coronavirus-bounce-back-loan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9A275-3885-AA41-B0A0-A238A787F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603" y="6254770"/>
            <a:ext cx="864393" cy="5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7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0CE5-12DF-4B48-9748-2BB18BC2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b="1" u="sng" dirty="0"/>
            </a:br>
            <a:r>
              <a:rPr lang="en-GB" b="1" dirty="0">
                <a:solidFill>
                  <a:schemeClr val="bg1"/>
                </a:solidFill>
              </a:rPr>
              <a:t>Coronavirus Business Interruption Loan Scheme (CBILS</a:t>
            </a:r>
            <a:r>
              <a:rPr lang="en-GB" b="1" dirty="0"/>
              <a:t>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0BCA6-271B-4CEC-BB55-9B2E0D57E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072640"/>
            <a:ext cx="7704667" cy="39271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b="1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Eligibility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GB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business is based in the UK</a:t>
            </a:r>
          </a:p>
          <a:p>
            <a:pPr lvl="0"/>
            <a:r>
              <a:rPr lang="en-GB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business has an annual turnover of up to £45 million</a:t>
            </a:r>
          </a:p>
          <a:p>
            <a:pPr lvl="0"/>
            <a:r>
              <a:rPr lang="en-GB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business has a borrowing proposal which </a:t>
            </a:r>
            <a:r>
              <a:rPr lang="en-GB" sz="2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lender would consider viable</a:t>
            </a:r>
            <a:r>
              <a:rPr lang="en-GB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if not for the coronavirus pandemic</a:t>
            </a:r>
          </a:p>
          <a:p>
            <a:pPr lvl="0"/>
            <a:r>
              <a:rPr lang="en-GB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self-certify that your business has been adversely impacted by the coronavirus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apply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GB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full rules of the scheme and guidance on how to apply is available on the British Business Bank website.</a:t>
            </a:r>
          </a:p>
          <a:p>
            <a:pPr lvl="0"/>
            <a:r>
              <a:rPr lang="en-GB" sz="2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https://www.british-business-bank.co.uk/ourpartners/coronavirus-business-interruption-loan-scheme-cbils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1CDAA-1892-EB4B-9380-1F1356636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75" y="5984595"/>
            <a:ext cx="1228725" cy="7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1CAB-3A30-4540-AAB7-08EE2390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685108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Terms of loans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01DBD-D285-42E8-A78E-39DB7761B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985554"/>
            <a:ext cx="7830941" cy="40142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b="1" dirty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Terms of loans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for Small and Medium Business.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scheme helps small and medium-sized businesses affected by Coronavirus (COVID-19) to access finance of up to £5 million.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scheme is delivered through commercial lenders, backed by the government-owned British Business Bank. 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Supports small and medium-sized businesses, with an annual turnover of up to £45 million, to access loans, overdrafts, invoice finance and asset finance of up to £5 million for up to 6 years.</a:t>
            </a:r>
          </a:p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government will also make a Business Interruption Payment to cover the first 12 months of interest payments and any lender-levied fees. This means smaller businesses will benefit from no upfront costs and lower initial repayments.</a:t>
            </a:r>
          </a:p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government will provide lenders with a guarantee of 80% on each loan (subject to the pre-lender cap on claims) to give lenders further confidence in continuing to provide finance to small and medium-sized businesses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endParaRPr lang="en-GB" dirty="0">
              <a:effectLst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04F09-FF0A-A147-89E6-572A8D7D0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75" y="5984595"/>
            <a:ext cx="1228725" cy="7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94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68</TotalTime>
  <Words>604</Words>
  <Application>Microsoft Macintosh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Tahoma</vt:lpstr>
      <vt:lpstr>Parallax</vt:lpstr>
      <vt:lpstr>  UK.GOV COVID-19 Government Support for Business</vt:lpstr>
      <vt:lpstr>1: New Small Business Bounce Back Loan: </vt:lpstr>
      <vt:lpstr>Who can/ Can not apply? </vt:lpstr>
      <vt:lpstr>If you are already claiming funding </vt:lpstr>
      <vt:lpstr>  How to apply/Terms of loans  </vt:lpstr>
      <vt:lpstr> Coronavirus Business Interruption Loan Scheme (CBILS) </vt:lpstr>
      <vt:lpstr>Terms of loans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Support for Business</dc:title>
  <dc:creator>Seleshi Million</dc:creator>
  <cp:lastModifiedBy>Getaneh Alemu</cp:lastModifiedBy>
  <cp:revision>7</cp:revision>
  <dcterms:created xsi:type="dcterms:W3CDTF">2020-05-02T08:46:11Z</dcterms:created>
  <dcterms:modified xsi:type="dcterms:W3CDTF">2020-05-02T12:01:06Z</dcterms:modified>
</cp:coreProperties>
</file>